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21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fr-F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8097-9DDF-D343-A21A-D1A1516FA5E4}" type="datetimeFigureOut">
              <a:rPr lang="es-ES" smtClean="0"/>
              <a:t>7/4/20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A00E7-5BA7-284B-ADB7-8ED0FE76801D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60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fr-F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8097-9DDF-D343-A21A-D1A1516FA5E4}" type="datetimeFigureOut">
              <a:rPr lang="es-ES" smtClean="0"/>
              <a:t>7/4/20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A00E7-5BA7-284B-ADB7-8ED0FE76801D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36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fr-F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8097-9DDF-D343-A21A-D1A1516FA5E4}" type="datetimeFigureOut">
              <a:rPr lang="es-ES" smtClean="0"/>
              <a:t>7/4/20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A00E7-5BA7-284B-ADB7-8ED0FE76801D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26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fr-F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8097-9DDF-D343-A21A-D1A1516FA5E4}" type="datetimeFigureOut">
              <a:rPr lang="es-ES" smtClean="0"/>
              <a:t>7/4/20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A00E7-5BA7-284B-ADB7-8ED0FE76801D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197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fr-F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8097-9DDF-D343-A21A-D1A1516FA5E4}" type="datetimeFigureOut">
              <a:rPr lang="es-ES" smtClean="0"/>
              <a:t>7/4/20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A00E7-5BA7-284B-ADB7-8ED0FE76801D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617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fr-F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fr-F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fr-F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8097-9DDF-D343-A21A-D1A1516FA5E4}" type="datetimeFigureOut">
              <a:rPr lang="es-ES" smtClean="0"/>
              <a:t>7/4/20</a:t>
            </a:fld>
            <a:endParaRPr lang="fr-F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A00E7-5BA7-284B-ADB7-8ED0FE76801D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80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fr-F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fr-F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fr-F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8097-9DDF-D343-A21A-D1A1516FA5E4}" type="datetimeFigureOut">
              <a:rPr lang="es-ES" smtClean="0"/>
              <a:t>7/4/20</a:t>
            </a:fld>
            <a:endParaRPr lang="fr-F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A00E7-5BA7-284B-ADB7-8ED0FE76801D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051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fr-F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8097-9DDF-D343-A21A-D1A1516FA5E4}" type="datetimeFigureOut">
              <a:rPr lang="es-ES" smtClean="0"/>
              <a:t>7/4/20</a:t>
            </a:fld>
            <a:endParaRPr lang="fr-F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A00E7-5BA7-284B-ADB7-8ED0FE76801D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290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8097-9DDF-D343-A21A-D1A1516FA5E4}" type="datetimeFigureOut">
              <a:rPr lang="es-ES" smtClean="0"/>
              <a:t>7/4/20</a:t>
            </a:fld>
            <a:endParaRPr lang="fr-F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A00E7-5BA7-284B-ADB7-8ED0FE76801D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09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fr-F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fr-F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8097-9DDF-D343-A21A-D1A1516FA5E4}" type="datetimeFigureOut">
              <a:rPr lang="es-ES" smtClean="0"/>
              <a:t>7/4/20</a:t>
            </a:fld>
            <a:endParaRPr lang="fr-F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A00E7-5BA7-284B-ADB7-8ED0FE76801D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914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fr-F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78097-9DDF-D343-A21A-D1A1516FA5E4}" type="datetimeFigureOut">
              <a:rPr lang="es-ES" smtClean="0"/>
              <a:t>7/4/20</a:t>
            </a:fld>
            <a:endParaRPr lang="fr-F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A00E7-5BA7-284B-ADB7-8ED0FE76801D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82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fr-F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fr-F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78097-9DDF-D343-A21A-D1A1516FA5E4}" type="datetimeFigureOut">
              <a:rPr lang="es-ES" smtClean="0"/>
              <a:t>7/4/20</a:t>
            </a:fld>
            <a:endParaRPr lang="fr-F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A00E7-5BA7-284B-ADB7-8ED0FE76801D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82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emf"/><Relationship Id="rId5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emf"/><Relationship Id="rId5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emf"/><Relationship Id="rId5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7.emf"/><Relationship Id="rId5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4" Type="http://schemas.openxmlformats.org/officeDocument/2006/relationships/audio" Target="../media/media4.wav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7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emf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emf"/><Relationship Id="rId5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emf"/><Relationship Id="rId5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emf"/><Relationship Id="rId5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33" y="0"/>
            <a:ext cx="6640019" cy="6858000"/>
          </a:xfrm>
          <a:prstGeom prst="rect">
            <a:avLst/>
          </a:prstGeom>
        </p:spPr>
      </p:pic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1200" y="342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00119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43288" y="3970055"/>
            <a:ext cx="82292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Mais </a:t>
            </a:r>
            <a:r>
              <a:rPr lang="fr-FR" sz="2000" dirty="0"/>
              <a:t>le panda surgit à travers les branches de bambous.</a:t>
            </a:r>
            <a:br>
              <a:rPr lang="fr-FR" sz="2000" dirty="0"/>
            </a:br>
            <a:r>
              <a:rPr lang="fr-FR" sz="2000" dirty="0"/>
              <a:t>« Petite Sœur Li, Petite Sœur Li, pour toi j’ai gardé un grain de riz ». </a:t>
            </a:r>
            <a:endParaRPr lang="fr-FR" sz="2000" dirty="0" smtClean="0"/>
          </a:p>
          <a:p>
            <a:endParaRPr lang="fr-FR" sz="2000" dirty="0"/>
          </a:p>
          <a:p>
            <a:r>
              <a:rPr lang="fr-FR" sz="2000" dirty="0"/>
              <a:t>Vite, il le lance dans la gueule du dragon en chantant :</a:t>
            </a:r>
            <a:br>
              <a:rPr lang="fr-FR" sz="2000" dirty="0"/>
            </a:br>
            <a:r>
              <a:rPr lang="fr-FR" sz="2000" dirty="0"/>
              <a:t>« Petit grain de riz, sauve Petite Sœur Li du </a:t>
            </a:r>
            <a:r>
              <a:rPr lang="fr-FR" sz="2000" dirty="0" smtClean="0"/>
              <a:t>méchant </a:t>
            </a:r>
            <a:r>
              <a:rPr lang="fr-FR" sz="2000" dirty="0"/>
              <a:t>dragon ! </a:t>
            </a:r>
            <a:r>
              <a:rPr lang="fr-FR" sz="2000" dirty="0" smtClean="0"/>
              <a:t>»</a:t>
            </a:r>
          </a:p>
          <a:p>
            <a:endParaRPr lang="fr-FR" sz="2000" dirty="0" smtClean="0"/>
          </a:p>
          <a:p>
            <a:r>
              <a:rPr lang="fr-FR" sz="2000" dirty="0" smtClean="0"/>
              <a:t> Aussitôt, </a:t>
            </a:r>
            <a:r>
              <a:rPr lang="fr-FR" sz="2000" dirty="0"/>
              <a:t>le grain de riz devient long et piquant. Il se transforme en une immense </a:t>
            </a:r>
            <a:r>
              <a:rPr lang="fr-FR" sz="2000" dirty="0" smtClean="0"/>
              <a:t>épine, </a:t>
            </a:r>
            <a:r>
              <a:rPr lang="fr-FR" sz="2000" dirty="0"/>
              <a:t>qui fonce comme une </a:t>
            </a:r>
            <a:r>
              <a:rPr lang="fr-FR" sz="2000" dirty="0" smtClean="0"/>
              <a:t>flèche </a:t>
            </a:r>
            <a:r>
              <a:rPr lang="fr-FR" sz="2000" dirty="0"/>
              <a:t>et vient se planter dans la gorge du monstre. </a:t>
            </a: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9727" y="4699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23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752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961467" y="277433"/>
            <a:ext cx="40132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Et </a:t>
            </a:r>
            <a:r>
              <a:rPr lang="fr-FR" sz="2000" dirty="0"/>
              <a:t>voilà le dragon qui </a:t>
            </a:r>
            <a:r>
              <a:rPr lang="fr-FR" sz="2000" dirty="0" smtClean="0"/>
              <a:t>bâille </a:t>
            </a:r>
            <a:r>
              <a:rPr lang="fr-FR" sz="2000" dirty="0"/>
              <a:t>et s’endort. Il se couche au fond du fleuve, et toute l’eau le suit et rentre dans son lit</a:t>
            </a:r>
            <a:r>
              <a:rPr lang="fr-FR" sz="2000" dirty="0" smtClean="0"/>
              <a:t>.</a:t>
            </a:r>
          </a:p>
          <a:p>
            <a:endParaRPr lang="fr-FR" sz="2000" dirty="0"/>
          </a:p>
          <a:p>
            <a:r>
              <a:rPr lang="fr-FR" sz="2000" dirty="0" smtClean="0"/>
              <a:t> </a:t>
            </a:r>
            <a:r>
              <a:rPr lang="fr-FR" sz="2000" dirty="0"/>
              <a:t>Petite Sœur Li accroche le bateau au ponton, et elle court chez elle voir si ses parents n’ont pas </a:t>
            </a:r>
            <a:r>
              <a:rPr lang="fr-FR" sz="2000" dirty="0" smtClean="0"/>
              <a:t>été́ emportés </a:t>
            </a:r>
            <a:r>
              <a:rPr lang="fr-FR" sz="2000" dirty="0"/>
              <a:t>par l’eau du fleuve.</a:t>
            </a:r>
            <a:br>
              <a:rPr lang="fr-FR" sz="2000" dirty="0"/>
            </a:br>
            <a:r>
              <a:rPr lang="fr-FR" sz="2000" dirty="0"/>
              <a:t>Quand elle les </a:t>
            </a:r>
            <a:r>
              <a:rPr lang="fr-FR" sz="2000" dirty="0" smtClean="0"/>
              <a:t>aperçoit, </a:t>
            </a:r>
            <a:r>
              <a:rPr lang="fr-FR" sz="2000" dirty="0"/>
              <a:t>bien vivants sur le seuil de leur maison, le cœur de Petite Sœur Li se </a:t>
            </a:r>
            <a:r>
              <a:rPr lang="fr-FR" sz="2000" dirty="0" smtClean="0"/>
              <a:t>soulève </a:t>
            </a:r>
            <a:r>
              <a:rPr lang="fr-FR" sz="2000" dirty="0"/>
              <a:t>de joie</a:t>
            </a:r>
            <a:r>
              <a:rPr lang="fr-FR" sz="2000" dirty="0" smtClean="0"/>
              <a:t>.</a:t>
            </a:r>
            <a:r>
              <a:rPr lang="fr-FR" sz="2000" dirty="0"/>
              <a:t> 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Hélas </a:t>
            </a:r>
            <a:r>
              <a:rPr lang="fr-FR" sz="2000" dirty="0"/>
              <a:t>! Petite Sœur Li n’a ni riz ni argent !</a:t>
            </a:r>
            <a:br>
              <a:rPr lang="fr-FR" sz="2000" dirty="0"/>
            </a:br>
            <a:r>
              <a:rPr lang="fr-FR" sz="2000" dirty="0"/>
              <a:t>Elle a peur de se faire gronder car elle revient les mains vides. Elle a tout perdu ! </a:t>
            </a:r>
          </a:p>
          <a:p>
            <a:r>
              <a:rPr lang="fr-FR" sz="2000" dirty="0"/>
              <a:t>Enfin...c’est ce qu’elle croit. </a:t>
            </a:r>
            <a:r>
              <a:rPr lang="fr-FR" sz="2000" dirty="0" smtClean="0"/>
              <a:t> </a:t>
            </a:r>
            <a:endParaRPr lang="fr-FR" sz="2000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1867" y="58111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5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55" y="0"/>
            <a:ext cx="7335237" cy="365403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24755" y="3654035"/>
            <a:ext cx="822923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Mais </a:t>
            </a:r>
            <a:r>
              <a:rPr lang="fr-FR" sz="2000" dirty="0"/>
              <a:t>le singe saute autour d’elle.</a:t>
            </a:r>
            <a:br>
              <a:rPr lang="fr-FR" sz="2000" dirty="0"/>
            </a:br>
            <a:r>
              <a:rPr lang="fr-FR" sz="2000" dirty="0"/>
              <a:t>« Petite Sœur Li, Petite Sœur Li, moi aussi, pour toi j’ai gardé un grain de riz. »</a:t>
            </a:r>
            <a:br>
              <a:rPr lang="fr-FR" sz="2000" dirty="0"/>
            </a:br>
            <a:r>
              <a:rPr lang="fr-FR" sz="2000" dirty="0"/>
              <a:t>Et il le tend à Petite Sœur Li, en chantant :</a:t>
            </a:r>
            <a:br>
              <a:rPr lang="fr-FR" sz="2000" dirty="0"/>
            </a:br>
            <a:r>
              <a:rPr lang="fr-FR" sz="2000" dirty="0"/>
              <a:t>« Petit grain de riz, transforme-toi en </a:t>
            </a:r>
            <a:r>
              <a:rPr lang="fr-FR" sz="2000" dirty="0" smtClean="0"/>
              <a:t>trésor </a:t>
            </a:r>
            <a:r>
              <a:rPr lang="fr-FR" sz="2000" dirty="0"/>
              <a:t>pour Petite Sœur Li ! » </a:t>
            </a:r>
            <a:endParaRPr lang="fr-FR" sz="2000" dirty="0" smtClean="0"/>
          </a:p>
          <a:p>
            <a:endParaRPr lang="fr-FR" sz="2000" dirty="0"/>
          </a:p>
          <a:p>
            <a:r>
              <a:rPr lang="fr-FR" sz="2000" dirty="0"/>
              <a:t>A peine le grain de riz est-il dans les mains de Petite Sœur Li, qu’il devient d’un bleu profond et se met à briller. Il se transforme en un </a:t>
            </a:r>
            <a:r>
              <a:rPr lang="fr-FR" sz="2000" dirty="0" smtClean="0"/>
              <a:t>énorme </a:t>
            </a:r>
            <a:r>
              <a:rPr lang="fr-FR" sz="2000" dirty="0"/>
              <a:t>saphir. </a:t>
            </a:r>
          </a:p>
          <a:p>
            <a:r>
              <a:rPr lang="fr-FR" sz="2000" dirty="0"/>
              <a:t>Alors Petite Sœur Li court offrir cette pierre </a:t>
            </a:r>
            <a:r>
              <a:rPr lang="fr-FR" sz="2000" dirty="0" smtClean="0"/>
              <a:t>précieuse </a:t>
            </a:r>
            <a:r>
              <a:rPr lang="fr-FR" sz="2000" dirty="0"/>
              <a:t>à ses parents et se jette dans leurs bras. Quelle joie pour les parents de Petite Sœur Li de retrouver leur fille ! </a:t>
            </a: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48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92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08664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7821" y="5086644"/>
            <a:ext cx="82292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Mais </a:t>
            </a:r>
            <a:r>
              <a:rPr lang="fr-FR" sz="2400" dirty="0"/>
              <a:t>aujourd’hui encore, ils n’ont pas compris comment Petite Sœur Li a pu leur apporter un tel </a:t>
            </a:r>
            <a:r>
              <a:rPr lang="fr-FR" sz="2400" dirty="0" smtClean="0"/>
              <a:t>trésor </a:t>
            </a:r>
            <a:r>
              <a:rPr lang="fr-FR" sz="2400" dirty="0"/>
              <a:t>à la place d’un seul sac de riz, ni comment un canard sauvage, un panda et un singe sont devenus, ce jour-là, ses amis pour la vie ! </a:t>
            </a: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066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62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32112" cy="36237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112" y="0"/>
            <a:ext cx="3582158" cy="418376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57020" y="4184893"/>
            <a:ext cx="8023974" cy="2554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baseline="30000" dirty="0" smtClean="0"/>
              <a:t>Ce matin, Petite Sœur Li a mis sur son dos un sac de toile brune. Dans ce sac, se tiennent bien serrés tous les grains de riz que ses parents ont récoltés précieusement dans la plaine à côté du grand fleuve.</a:t>
            </a:r>
          </a:p>
          <a:p>
            <a:r>
              <a:rPr lang="fr-FR" sz="4000" baseline="30000" dirty="0" smtClean="0"/>
              <a:t>Et Petite Sœur Li est partie en courant, pour vendre ce riz au marché.</a:t>
            </a:r>
            <a:endParaRPr lang="fr-FR" sz="4000" dirty="0"/>
          </a:p>
        </p:txBody>
      </p:sp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7870" y="43603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3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6130" y="0"/>
            <a:ext cx="5885245" cy="382693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82242" y="4114438"/>
            <a:ext cx="8229239" cy="2390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800" baseline="30000" dirty="0"/>
          </a:p>
          <a:p>
            <a:r>
              <a:rPr lang="fr-FR" sz="2800" baseline="30000" dirty="0" smtClean="0"/>
              <a:t> Petite Sœur Li ne doit pas gaspiller ce riz, elle doit le vendre car ses parents ont besoin d’argent.</a:t>
            </a:r>
          </a:p>
          <a:p>
            <a:r>
              <a:rPr lang="fr-FR" sz="2800" baseline="30000" dirty="0" smtClean="0"/>
              <a:t>Mais elle trouve extraordinaire qu’un canard soit capable de tant de bonté !</a:t>
            </a:r>
          </a:p>
          <a:p>
            <a:r>
              <a:rPr lang="fr-FR" sz="2800" i="1" baseline="30000" dirty="0" smtClean="0"/>
              <a:t> </a:t>
            </a:r>
            <a:r>
              <a:rPr lang="fr-FR" sz="2800" baseline="30000" dirty="0"/>
              <a:t>Alors elle ouvre doucement le sac de toile brune, et c’est avec plaisir qu’elle offre une petite poignée de riz à un canard si gentil</a:t>
            </a:r>
            <a:r>
              <a:rPr lang="fr-FR" sz="2800" baseline="30000" dirty="0" smtClean="0"/>
              <a:t>.</a:t>
            </a:r>
          </a:p>
          <a:p>
            <a:endParaRPr lang="fr-FR" sz="2800" baseline="30000" dirty="0"/>
          </a:p>
          <a:p>
            <a:r>
              <a:rPr lang="fr-FR" sz="2800" baseline="30000" dirty="0"/>
              <a:t>Et le canard s’envole en lui disant merci</a:t>
            </a:r>
            <a:r>
              <a:rPr lang="fr-FR" sz="2800" baseline="30000" dirty="0" smtClean="0"/>
              <a:t>.</a:t>
            </a:r>
            <a:endParaRPr lang="fr-FR" sz="28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045200" y="213527"/>
            <a:ext cx="2675467" cy="2677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aseline="30000" dirty="0" smtClean="0"/>
              <a:t>Petite sœur Li court, court…</a:t>
            </a:r>
          </a:p>
          <a:p>
            <a:r>
              <a:rPr lang="fr-FR" sz="2800" baseline="30000" dirty="0" smtClean="0"/>
              <a:t>Mais soudain, un canard sauvage se pose devant elle.</a:t>
            </a:r>
            <a:endParaRPr lang="fr-FR" sz="2800" dirty="0" smtClean="0"/>
          </a:p>
          <a:p>
            <a:r>
              <a:rPr lang="fr-FR" sz="2800" baseline="30000" dirty="0" smtClean="0"/>
              <a:t>« Petite Sœur Li, Petite Sœur Li, donne-moi du riz ! Moi, avec ce riz, j’efface les ennuis ! ».</a:t>
            </a:r>
            <a:endParaRPr lang="fr-FR" sz="2800" baseline="30000" dirty="0" smtClean="0"/>
          </a:p>
        </p:txBody>
      </p:sp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4667" y="2751666"/>
            <a:ext cx="812800" cy="812800"/>
          </a:xfrm>
          <a:prstGeom prst="rect">
            <a:avLst/>
          </a:prstGeom>
        </p:spPr>
      </p:pic>
      <p:pic>
        <p:nvPicPr>
          <p:cNvPr id="6" name="Sonid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5600" y="56920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250267" cy="370536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458821" y="621437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2000" dirty="0" smtClean="0"/>
              <a:t>A </a:t>
            </a:r>
            <a:r>
              <a:rPr lang="es-ES" sz="2000" dirty="0" err="1" smtClean="0"/>
              <a:t>l’entrée</a:t>
            </a:r>
            <a:r>
              <a:rPr lang="es-ES" sz="2000" dirty="0" smtClean="0"/>
              <a:t> de la </a:t>
            </a:r>
            <a:r>
              <a:rPr lang="es-ES" sz="2000" dirty="0" err="1" smtClean="0"/>
              <a:t>forêt</a:t>
            </a:r>
            <a:r>
              <a:rPr lang="es-ES" sz="2000" dirty="0" smtClean="0"/>
              <a:t> de </a:t>
            </a:r>
            <a:r>
              <a:rPr lang="es-ES" sz="2000" dirty="0" err="1" smtClean="0"/>
              <a:t>bambous</a:t>
            </a:r>
            <a:r>
              <a:rPr lang="es-ES" sz="2000" dirty="0" smtClean="0"/>
              <a:t>, </a:t>
            </a:r>
            <a:r>
              <a:rPr lang="es-ES" sz="2000" dirty="0" err="1" smtClean="0"/>
              <a:t>Petite</a:t>
            </a:r>
            <a:r>
              <a:rPr lang="es-ES" sz="2000" dirty="0" smtClean="0"/>
              <a:t> </a:t>
            </a:r>
            <a:r>
              <a:rPr lang="es-ES" sz="2000" dirty="0" err="1" smtClean="0"/>
              <a:t>Sœur</a:t>
            </a:r>
            <a:r>
              <a:rPr lang="es-ES" sz="2000" dirty="0" smtClean="0"/>
              <a:t> Li </a:t>
            </a:r>
            <a:r>
              <a:rPr lang="es-ES" sz="2000" dirty="0" err="1" smtClean="0"/>
              <a:t>court</a:t>
            </a:r>
            <a:r>
              <a:rPr lang="es-ES" sz="2000" dirty="0" smtClean="0"/>
              <a:t> </a:t>
            </a:r>
            <a:r>
              <a:rPr lang="es-ES" sz="2000" dirty="0" err="1" smtClean="0"/>
              <a:t>toujours</a:t>
            </a:r>
            <a:r>
              <a:rPr lang="es-ES" sz="2000" dirty="0" smtClean="0"/>
              <a:t> </a:t>
            </a:r>
            <a:r>
              <a:rPr lang="es-ES" sz="2000" dirty="0" err="1" smtClean="0"/>
              <a:t>quand</a:t>
            </a:r>
            <a:r>
              <a:rPr lang="es-ES" sz="2000" dirty="0" smtClean="0"/>
              <a:t>, </a:t>
            </a:r>
            <a:r>
              <a:rPr lang="es-ES" sz="2000" dirty="0" err="1" smtClean="0"/>
              <a:t>soudain</a:t>
            </a:r>
            <a:r>
              <a:rPr lang="es-ES" sz="2000" dirty="0" smtClean="0"/>
              <a:t>, un panda se </a:t>
            </a:r>
            <a:r>
              <a:rPr lang="es-ES" sz="2000" dirty="0" err="1" smtClean="0"/>
              <a:t>présente</a:t>
            </a:r>
            <a:r>
              <a:rPr lang="es-ES" sz="2000" dirty="0" smtClean="0"/>
              <a:t> </a:t>
            </a:r>
            <a:r>
              <a:rPr lang="es-ES" sz="2000" dirty="0" err="1" smtClean="0"/>
              <a:t>devant</a:t>
            </a:r>
            <a:r>
              <a:rPr lang="es-ES" sz="2000" dirty="0" smtClean="0"/>
              <a:t> elle.</a:t>
            </a:r>
            <a:br>
              <a:rPr lang="es-ES" sz="2000" dirty="0" smtClean="0"/>
            </a:br>
            <a:r>
              <a:rPr lang="es-ES" sz="2000" dirty="0" smtClean="0"/>
              <a:t>« </a:t>
            </a:r>
            <a:r>
              <a:rPr lang="es-ES" sz="2000" dirty="0" err="1" smtClean="0"/>
              <a:t>Petite</a:t>
            </a:r>
            <a:r>
              <a:rPr lang="es-ES" sz="2000" dirty="0" smtClean="0"/>
              <a:t> </a:t>
            </a:r>
            <a:r>
              <a:rPr lang="es-ES" sz="2000" dirty="0" err="1" smtClean="0"/>
              <a:t>Sœur</a:t>
            </a:r>
            <a:r>
              <a:rPr lang="es-ES" sz="2000" dirty="0" smtClean="0"/>
              <a:t> Li, </a:t>
            </a:r>
            <a:r>
              <a:rPr lang="es-ES" sz="2000" dirty="0" err="1" smtClean="0"/>
              <a:t>Petite</a:t>
            </a:r>
            <a:r>
              <a:rPr lang="es-ES" sz="2000" dirty="0" smtClean="0"/>
              <a:t> </a:t>
            </a:r>
            <a:r>
              <a:rPr lang="es-ES" sz="2000" dirty="0" err="1" smtClean="0"/>
              <a:t>Sœur</a:t>
            </a:r>
            <a:r>
              <a:rPr lang="es-ES" sz="2000" dirty="0" smtClean="0"/>
              <a:t> Li, </a:t>
            </a:r>
            <a:r>
              <a:rPr lang="es-ES" sz="2000" dirty="0" err="1" smtClean="0"/>
              <a:t>donne-moi</a:t>
            </a:r>
            <a:r>
              <a:rPr lang="es-ES" sz="2000" dirty="0" smtClean="0"/>
              <a:t> du </a:t>
            </a:r>
            <a:r>
              <a:rPr lang="es-ES" sz="2000" dirty="0" err="1" smtClean="0"/>
              <a:t>riz</a:t>
            </a:r>
            <a:r>
              <a:rPr lang="es-ES" sz="2000" dirty="0" smtClean="0"/>
              <a:t> ! </a:t>
            </a:r>
            <a:r>
              <a:rPr lang="es-ES" sz="2000" dirty="0" err="1" smtClean="0"/>
              <a:t>Moi</a:t>
            </a:r>
            <a:r>
              <a:rPr lang="es-ES" sz="2000" dirty="0" smtClean="0"/>
              <a:t>, </a:t>
            </a:r>
            <a:r>
              <a:rPr lang="es-ES" sz="2000" dirty="0" err="1" smtClean="0"/>
              <a:t>avec</a:t>
            </a:r>
            <a:r>
              <a:rPr lang="es-ES" sz="2000" dirty="0" smtClean="0"/>
              <a:t> le </a:t>
            </a:r>
            <a:r>
              <a:rPr lang="es-ES" sz="2000" dirty="0" err="1" smtClean="0"/>
              <a:t>riz</a:t>
            </a:r>
            <a:r>
              <a:rPr lang="es-ES" sz="2000" dirty="0" smtClean="0"/>
              <a:t>, je </a:t>
            </a:r>
            <a:r>
              <a:rPr lang="es-ES" sz="2000" dirty="0" err="1" smtClean="0"/>
              <a:t>combats</a:t>
            </a:r>
            <a:r>
              <a:rPr lang="es-ES" sz="2000" dirty="0" smtClean="0"/>
              <a:t> les </a:t>
            </a:r>
            <a:r>
              <a:rPr lang="es-ES" sz="2000" dirty="0" err="1" smtClean="0"/>
              <a:t>méchants</a:t>
            </a:r>
            <a:r>
              <a:rPr lang="es-ES" sz="2000" dirty="0" smtClean="0"/>
              <a:t>. » </a:t>
            </a:r>
            <a:endParaRPr lang="es-ES" sz="2000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508000" y="4444663"/>
            <a:ext cx="817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 smtClean="0"/>
              <a:t>Petite</a:t>
            </a:r>
            <a:r>
              <a:rPr lang="es-ES" sz="2000" dirty="0" smtClean="0"/>
              <a:t> </a:t>
            </a:r>
            <a:r>
              <a:rPr lang="es-ES" sz="2000" dirty="0" err="1" smtClean="0"/>
              <a:t>Sœur</a:t>
            </a:r>
            <a:r>
              <a:rPr lang="es-ES" sz="2000" dirty="0" smtClean="0"/>
              <a:t> Li </a:t>
            </a:r>
            <a:r>
              <a:rPr lang="es-ES" sz="2000" dirty="0" err="1" smtClean="0"/>
              <a:t>trouve</a:t>
            </a:r>
            <a:r>
              <a:rPr lang="es-ES" sz="2000" dirty="0" smtClean="0"/>
              <a:t> formidable </a:t>
            </a:r>
            <a:r>
              <a:rPr lang="es-ES" sz="2000" dirty="0" err="1" smtClean="0"/>
              <a:t>qu’un</a:t>
            </a:r>
            <a:r>
              <a:rPr lang="es-ES" sz="2000" dirty="0" smtClean="0"/>
              <a:t> panda </a:t>
            </a:r>
            <a:r>
              <a:rPr lang="es-ES" sz="2000" dirty="0" err="1" smtClean="0"/>
              <a:t>soit</a:t>
            </a:r>
            <a:r>
              <a:rPr lang="es-ES" sz="2000" dirty="0" smtClean="0"/>
              <a:t> </a:t>
            </a:r>
            <a:r>
              <a:rPr lang="es-ES" sz="2000" dirty="0" err="1" smtClean="0"/>
              <a:t>capable</a:t>
            </a:r>
            <a:r>
              <a:rPr lang="es-ES" sz="2000" dirty="0" smtClean="0"/>
              <a:t> de </a:t>
            </a:r>
            <a:r>
              <a:rPr lang="es-ES" sz="2000" dirty="0" err="1" smtClean="0"/>
              <a:t>tant</a:t>
            </a:r>
            <a:r>
              <a:rPr lang="es-ES" sz="2000" dirty="0" smtClean="0"/>
              <a:t> de </a:t>
            </a:r>
            <a:r>
              <a:rPr lang="es-ES" sz="2000" dirty="0" err="1" smtClean="0"/>
              <a:t>courage</a:t>
            </a:r>
            <a:r>
              <a:rPr lang="es-ES" sz="2000" dirty="0" smtClean="0"/>
              <a:t> ! </a:t>
            </a:r>
          </a:p>
          <a:p>
            <a:r>
              <a:rPr lang="es-ES" sz="2000" dirty="0" err="1" smtClean="0"/>
              <a:t>Alors</a:t>
            </a:r>
            <a:r>
              <a:rPr lang="es-ES" sz="2000" dirty="0" smtClean="0"/>
              <a:t> elle </a:t>
            </a:r>
            <a:r>
              <a:rPr lang="es-ES" sz="2000" dirty="0" err="1" smtClean="0"/>
              <a:t>ouvre</a:t>
            </a:r>
            <a:r>
              <a:rPr lang="es-ES" sz="2000" dirty="0" smtClean="0"/>
              <a:t> une </a:t>
            </a:r>
            <a:r>
              <a:rPr lang="es-ES" sz="2000" dirty="0" err="1" smtClean="0"/>
              <a:t>nouvelle</a:t>
            </a:r>
            <a:r>
              <a:rPr lang="es-ES" sz="2000" dirty="0" smtClean="0"/>
              <a:t> </a:t>
            </a:r>
            <a:r>
              <a:rPr lang="es-ES" sz="2000" dirty="0" err="1" smtClean="0"/>
              <a:t>fois</a:t>
            </a:r>
            <a:r>
              <a:rPr lang="es-ES" sz="2000" dirty="0" smtClean="0"/>
              <a:t> le </a:t>
            </a:r>
            <a:r>
              <a:rPr lang="es-ES" sz="2000" dirty="0" err="1" smtClean="0"/>
              <a:t>sac</a:t>
            </a:r>
            <a:r>
              <a:rPr lang="es-ES" sz="2000" dirty="0" smtClean="0"/>
              <a:t> de </a:t>
            </a:r>
            <a:r>
              <a:rPr lang="es-ES" sz="2000" dirty="0" err="1" smtClean="0"/>
              <a:t>toile</a:t>
            </a:r>
            <a:r>
              <a:rPr lang="es-ES" sz="2000" dirty="0" smtClean="0"/>
              <a:t>, et </a:t>
            </a:r>
            <a:r>
              <a:rPr lang="es-ES" sz="2000" dirty="0" err="1" smtClean="0"/>
              <a:t>c’est</a:t>
            </a:r>
            <a:r>
              <a:rPr lang="es-ES" sz="2000" dirty="0" smtClean="0"/>
              <a:t> </a:t>
            </a:r>
            <a:r>
              <a:rPr lang="es-ES" sz="2000" dirty="0" err="1" smtClean="0"/>
              <a:t>avec</a:t>
            </a:r>
            <a:r>
              <a:rPr lang="es-ES" sz="2000" dirty="0" smtClean="0"/>
              <a:t> </a:t>
            </a:r>
            <a:r>
              <a:rPr lang="es-ES" sz="2000" dirty="0" err="1" smtClean="0"/>
              <a:t>joie</a:t>
            </a:r>
            <a:r>
              <a:rPr lang="es-ES" sz="2000" dirty="0" smtClean="0"/>
              <a:t> </a:t>
            </a:r>
            <a:r>
              <a:rPr lang="es-ES" sz="2000" dirty="0" err="1" smtClean="0"/>
              <a:t>qu’elle</a:t>
            </a:r>
            <a:r>
              <a:rPr lang="es-ES" sz="2000" dirty="0" smtClean="0"/>
              <a:t> </a:t>
            </a:r>
            <a:r>
              <a:rPr lang="es-ES" sz="2000" dirty="0" err="1" smtClean="0"/>
              <a:t>offre</a:t>
            </a:r>
            <a:r>
              <a:rPr lang="es-ES" sz="2000" dirty="0" smtClean="0"/>
              <a:t> une </a:t>
            </a:r>
            <a:r>
              <a:rPr lang="es-ES" sz="2000" dirty="0" err="1" smtClean="0"/>
              <a:t>petite</a:t>
            </a:r>
            <a:r>
              <a:rPr lang="es-ES" sz="2000" dirty="0" smtClean="0"/>
              <a:t> </a:t>
            </a:r>
            <a:r>
              <a:rPr lang="es-ES" sz="2000" dirty="0" err="1" smtClean="0"/>
              <a:t>poignée</a:t>
            </a:r>
            <a:r>
              <a:rPr lang="es-ES" sz="2000" dirty="0" smtClean="0"/>
              <a:t> de </a:t>
            </a:r>
            <a:r>
              <a:rPr lang="es-ES" sz="2000" dirty="0" err="1" smtClean="0"/>
              <a:t>riz</a:t>
            </a:r>
            <a:r>
              <a:rPr lang="es-ES" sz="2000" dirty="0" smtClean="0"/>
              <a:t> à un panda si </a:t>
            </a:r>
            <a:r>
              <a:rPr lang="es-ES" sz="2000" dirty="0" err="1" smtClean="0"/>
              <a:t>courageux</a:t>
            </a:r>
            <a:r>
              <a:rPr lang="es-ES" sz="2000" dirty="0" smtClean="0"/>
              <a:t>.</a:t>
            </a:r>
          </a:p>
          <a:p>
            <a:endParaRPr lang="es-ES" sz="2000" dirty="0" smtClean="0"/>
          </a:p>
          <a:p>
            <a:r>
              <a:rPr lang="es-ES" sz="2000" dirty="0" smtClean="0"/>
              <a:t> Et le panda se </a:t>
            </a:r>
            <a:r>
              <a:rPr lang="es-ES" sz="2000" dirty="0" err="1" smtClean="0"/>
              <a:t>sauve</a:t>
            </a:r>
            <a:r>
              <a:rPr lang="es-ES" sz="2000" dirty="0" smtClean="0"/>
              <a:t> en lui </a:t>
            </a:r>
            <a:r>
              <a:rPr lang="es-ES" sz="2000" dirty="0" err="1" smtClean="0"/>
              <a:t>disant</a:t>
            </a:r>
            <a:r>
              <a:rPr lang="es-ES" sz="2000" dirty="0" smtClean="0"/>
              <a:t> </a:t>
            </a:r>
            <a:r>
              <a:rPr lang="es-ES" sz="2000" dirty="0" err="1" smtClean="0"/>
              <a:t>merci</a:t>
            </a:r>
            <a:r>
              <a:rPr lang="es-ES" sz="2000" dirty="0" smtClean="0"/>
              <a:t>. </a:t>
            </a:r>
            <a:endParaRPr lang="es-ES" sz="2000" dirty="0"/>
          </a:p>
        </p:txBody>
      </p:sp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38533" y="32989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3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77385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572000" y="315373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dirty="0" smtClean="0"/>
              <a:t>Petite Sœur Li court au milieu des bambous, quand un singe l’interpelle :</a:t>
            </a:r>
            <a:br>
              <a:rPr lang="fr-FR" sz="2000" dirty="0" smtClean="0"/>
            </a:br>
            <a:r>
              <a:rPr lang="fr-FR" sz="2000" dirty="0" smtClean="0"/>
              <a:t>« Petite Sœur Li, Petite Sœur Li, donne- moi du riz ! Moi, avec le riz, je fabrique des trésors. »</a:t>
            </a:r>
            <a:br>
              <a:rPr lang="fr-FR" sz="2000" dirty="0" smtClean="0"/>
            </a:br>
            <a:endParaRPr lang="fr-FR" sz="2000" dirty="0" smtClean="0"/>
          </a:p>
          <a:p>
            <a:r>
              <a:rPr lang="fr-FR" sz="2000" dirty="0" smtClean="0"/>
              <a:t>Petite Sœur Li trouve incroyable qu’un singe soit si doué́ ! </a:t>
            </a:r>
          </a:p>
          <a:p>
            <a:r>
              <a:rPr lang="fr-FR" sz="2000" dirty="0" smtClean="0"/>
              <a:t>Alors elle ouvre une nouvelle fois le sac de toile, et c’est avec admiration qu’elle offre une petite poignée de riz à un singe aussi adroit.</a:t>
            </a:r>
            <a:br>
              <a:rPr lang="fr-FR" sz="2000" dirty="0" smtClean="0"/>
            </a:br>
            <a:endParaRPr lang="fr-FR" sz="2000" dirty="0" smtClean="0"/>
          </a:p>
          <a:p>
            <a:r>
              <a:rPr lang="fr-FR" sz="2000" dirty="0" smtClean="0"/>
              <a:t>Et le singe se sauve en lui disant merci.</a:t>
            </a:r>
            <a:endParaRPr lang="fr-FR" sz="2000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22534" y="54271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2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88933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792133" y="452941"/>
            <a:ext cx="41656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Mais </a:t>
            </a:r>
            <a:r>
              <a:rPr lang="fr-FR" sz="2000" dirty="0"/>
              <a:t>quand Petite Sœur Li traverse le pont, le dragon du fleuve bondit en rugissant :</a:t>
            </a:r>
            <a:br>
              <a:rPr lang="fr-FR" sz="2000" dirty="0"/>
            </a:br>
            <a:r>
              <a:rPr lang="fr-FR" sz="2000" dirty="0"/>
              <a:t>« Petite Sœur Li, Petite Sœur Li, donne-moi du riz ou je t’avale ! ». </a:t>
            </a:r>
            <a:endParaRPr lang="fr-FR" sz="2000" dirty="0" smtClean="0"/>
          </a:p>
          <a:p>
            <a:endParaRPr lang="fr-FR" sz="2000" dirty="0"/>
          </a:p>
          <a:p>
            <a:r>
              <a:rPr lang="fr-FR" sz="2000" dirty="0"/>
              <a:t>Petite Sœur Li a tellement peur du dragon qu’elle lui jette une </a:t>
            </a:r>
            <a:r>
              <a:rPr lang="fr-FR" sz="2000" dirty="0" smtClean="0"/>
              <a:t>énorme poignée </a:t>
            </a:r>
            <a:r>
              <a:rPr lang="fr-FR" sz="2000" dirty="0"/>
              <a:t>de riz pour qu’il la laisse tranquille. Mais le dragon ne dit pas merci. Vraiment pas du tout. </a:t>
            </a:r>
            <a:endParaRPr lang="fr-FR" sz="2000" dirty="0" smtClean="0"/>
          </a:p>
          <a:p>
            <a:r>
              <a:rPr lang="fr-FR" sz="2000" dirty="0" smtClean="0"/>
              <a:t>Au </a:t>
            </a:r>
            <a:r>
              <a:rPr lang="fr-FR" sz="2000" dirty="0"/>
              <a:t>contraire, il se </a:t>
            </a:r>
            <a:r>
              <a:rPr lang="fr-FR" sz="2000" dirty="0" smtClean="0"/>
              <a:t>fâche </a:t>
            </a:r>
            <a:r>
              <a:rPr lang="fr-FR" sz="2000" dirty="0"/>
              <a:t>de plus belle, et il rugit : </a:t>
            </a:r>
            <a:endParaRPr lang="fr-FR" sz="2000" dirty="0" smtClean="0"/>
          </a:p>
          <a:p>
            <a:r>
              <a:rPr lang="fr-FR" sz="2000" dirty="0" smtClean="0"/>
              <a:t>« </a:t>
            </a:r>
            <a:r>
              <a:rPr lang="fr-FR" sz="2000" dirty="0"/>
              <a:t>Petite Sœur Li, tu te moques de moi ! Une </a:t>
            </a:r>
            <a:r>
              <a:rPr lang="fr-FR" sz="2000" dirty="0" smtClean="0"/>
              <a:t>poignée </a:t>
            </a:r>
            <a:r>
              <a:rPr lang="fr-FR" sz="2000" dirty="0"/>
              <a:t>ne suffit pas, je veux tout ton riz ! Donne-</a:t>
            </a:r>
            <a:r>
              <a:rPr lang="fr-FR" sz="2000" dirty="0" smtClean="0"/>
              <a:t>le moi </a:t>
            </a:r>
            <a:r>
              <a:rPr lang="fr-FR" sz="2000" dirty="0"/>
              <a:t>! »</a:t>
            </a:r>
            <a:r>
              <a:rPr lang="fr-FR" sz="2000" dirty="0" smtClean="0"/>
              <a:t>.</a:t>
            </a:r>
            <a:r>
              <a:rPr lang="fr-FR" sz="2000" dirty="0"/>
              <a:t> </a:t>
            </a:r>
            <a:endParaRPr lang="fr-FR" sz="2000" dirty="0" smtClean="0"/>
          </a:p>
          <a:p>
            <a:r>
              <a:rPr lang="fr-FR" sz="2000" dirty="0" smtClean="0"/>
              <a:t>« </a:t>
            </a:r>
            <a:r>
              <a:rPr lang="fr-FR" sz="2000" dirty="0"/>
              <a:t>Ah non, </a:t>
            </a:r>
            <a:r>
              <a:rPr lang="fr-FR" sz="2000" dirty="0" smtClean="0"/>
              <a:t>répond </a:t>
            </a:r>
            <a:r>
              <a:rPr lang="fr-FR" sz="2000" dirty="0"/>
              <a:t>Petite Sœur Li, tu </a:t>
            </a:r>
            <a:r>
              <a:rPr lang="fr-FR" sz="2000" dirty="0" smtClean="0"/>
              <a:t>exagères </a:t>
            </a:r>
            <a:r>
              <a:rPr lang="fr-FR" sz="2000" dirty="0"/>
              <a:t>! Ce riz, je dois le vendre au marché ». </a:t>
            </a:r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1733" y="59866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5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36995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51934" y="4397759"/>
            <a:ext cx="82292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Et </a:t>
            </a:r>
            <a:r>
              <a:rPr lang="fr-FR" sz="2400" dirty="0"/>
              <a:t>Petite Sœur Li court de l’autre </a:t>
            </a:r>
            <a:r>
              <a:rPr lang="fr-FR" sz="2400" dirty="0" smtClean="0"/>
              <a:t>côté́ </a:t>
            </a:r>
            <a:r>
              <a:rPr lang="fr-FR" sz="2400" dirty="0"/>
              <a:t>du pont. </a:t>
            </a:r>
            <a:endParaRPr lang="fr-FR" sz="2400" dirty="0" smtClean="0"/>
          </a:p>
          <a:p>
            <a:r>
              <a:rPr lang="fr-FR" sz="2400" dirty="0" smtClean="0"/>
              <a:t>Le </a:t>
            </a:r>
            <a:r>
              <a:rPr lang="fr-FR" sz="2400" dirty="0"/>
              <a:t>dragon est furieux.</a:t>
            </a:r>
            <a:br>
              <a:rPr lang="fr-FR" sz="2400" dirty="0"/>
            </a:br>
            <a:r>
              <a:rPr lang="fr-FR" sz="2400" dirty="0"/>
              <a:t>Il se dresse pour cracher sa </a:t>
            </a:r>
            <a:r>
              <a:rPr lang="fr-FR" sz="2400" dirty="0" smtClean="0"/>
              <a:t>colère </a:t>
            </a:r>
            <a:r>
              <a:rPr lang="fr-FR" sz="2400" dirty="0"/>
              <a:t>contre Petite Sœur Li</a:t>
            </a:r>
            <a:r>
              <a:rPr lang="fr-FR" sz="2400" dirty="0" smtClean="0"/>
              <a:t>.</a:t>
            </a:r>
          </a:p>
          <a:p>
            <a:r>
              <a:rPr lang="fr-FR" sz="2400" dirty="0" smtClean="0"/>
              <a:t> </a:t>
            </a:r>
            <a:r>
              <a:rPr lang="fr-FR" sz="2400" dirty="0"/>
              <a:t>Il lance des serpents de flammes qui transforment le ciel en brasier</a:t>
            </a:r>
            <a:r>
              <a:rPr lang="fr-FR" sz="2400" dirty="0" smtClean="0"/>
              <a:t>.</a:t>
            </a:r>
          </a:p>
          <a:p>
            <a:r>
              <a:rPr lang="fr-FR" sz="2400" dirty="0" smtClean="0"/>
              <a:t> </a:t>
            </a:r>
            <a:r>
              <a:rPr lang="fr-FR" sz="2400" dirty="0"/>
              <a:t>Il avale l’eau du fleuve et la recrache pour noyer Petite Sœur Li</a:t>
            </a:r>
            <a:r>
              <a:rPr lang="fr-FR" sz="2400" dirty="0" smtClean="0"/>
              <a:t>.</a:t>
            </a:r>
            <a:endParaRPr lang="fr-FR" sz="2400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4773" y="4597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9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13" y="350184"/>
            <a:ext cx="3050084" cy="244381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13" y="2986940"/>
            <a:ext cx="3579251" cy="374047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979333" y="643258"/>
            <a:ext cx="469319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L’eau </a:t>
            </a:r>
            <a:r>
              <a:rPr lang="fr-FR" sz="2400" dirty="0"/>
              <a:t>du fleuve monte aux pieds de Petite Sœur Li, à ses mollets, à sa taille</a:t>
            </a:r>
            <a:r>
              <a:rPr lang="fr-FR" sz="2400" dirty="0" smtClean="0"/>
              <a:t>.</a:t>
            </a:r>
          </a:p>
          <a:p>
            <a:r>
              <a:rPr lang="fr-FR" sz="2400" dirty="0" smtClean="0"/>
              <a:t> </a:t>
            </a:r>
            <a:r>
              <a:rPr lang="fr-FR" sz="2400" dirty="0"/>
              <a:t>Petite Sœur Li est </a:t>
            </a:r>
            <a:r>
              <a:rPr lang="fr-FR" sz="2400" dirty="0" smtClean="0"/>
              <a:t>secouée </a:t>
            </a:r>
            <a:r>
              <a:rPr lang="fr-FR" sz="2400" dirty="0"/>
              <a:t>par le courant. Elle essaie de nager, elle lutte pour ne pas se noyer. Mais, </a:t>
            </a:r>
            <a:r>
              <a:rPr lang="fr-FR" sz="2400" dirty="0" smtClean="0"/>
              <a:t>hélas </a:t>
            </a:r>
            <a:r>
              <a:rPr lang="fr-FR" sz="2400" dirty="0"/>
              <a:t>! Son sac se </a:t>
            </a:r>
            <a:r>
              <a:rPr lang="fr-FR" sz="2400" dirty="0" smtClean="0"/>
              <a:t>déchire </a:t>
            </a:r>
            <a:r>
              <a:rPr lang="fr-FR" sz="2400" dirty="0"/>
              <a:t>et les grains de riz sont </a:t>
            </a:r>
            <a:r>
              <a:rPr lang="fr-FR" sz="2400" dirty="0" smtClean="0"/>
              <a:t>emportés </a:t>
            </a:r>
            <a:r>
              <a:rPr lang="fr-FR" sz="2400" dirty="0"/>
              <a:t>par l’eau en furie.</a:t>
            </a:r>
            <a:br>
              <a:rPr lang="fr-FR" sz="2400" dirty="0"/>
            </a:br>
            <a:r>
              <a:rPr lang="fr-FR" sz="2400" dirty="0"/>
              <a:t>Petite Sœur Li s’agrippe à une branche de bambou. </a:t>
            </a:r>
          </a:p>
          <a:p>
            <a:r>
              <a:rPr lang="fr-FR" sz="2400" dirty="0"/>
              <a:t>Petite Sœur Li a froid, Petite Sœur Li a peur, Petite Sœur Li a tout perdu. </a:t>
            </a:r>
            <a:endParaRPr lang="fr-FR" sz="2400" dirty="0" smtClean="0"/>
          </a:p>
          <a:p>
            <a:r>
              <a:rPr lang="fr-FR" sz="2400" dirty="0" smtClean="0"/>
              <a:t>Enfin</a:t>
            </a:r>
            <a:r>
              <a:rPr lang="fr-FR" sz="2400" dirty="0"/>
              <a:t>...c’est ce qu’elle croit. </a:t>
            </a:r>
          </a:p>
        </p:txBody>
      </p:sp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9727" y="566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36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544"/>
            <a:ext cx="3511473" cy="27826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95600"/>
            <a:ext cx="3498335" cy="39624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877733" y="298216"/>
            <a:ext cx="47947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/>
              <a:t>Mais </a:t>
            </a:r>
            <a:r>
              <a:rPr lang="fr-FR" sz="2000" dirty="0"/>
              <a:t>le canard sauvage passe au-dessus d’elle. « Petite Sœur Li, Petite Sœur Li, pour toi j’ai gardé un grain de riz. »</a:t>
            </a:r>
            <a:br>
              <a:rPr lang="fr-FR" sz="2000" dirty="0"/>
            </a:br>
            <a:endParaRPr lang="fr-FR" sz="2000" dirty="0" smtClean="0"/>
          </a:p>
          <a:p>
            <a:r>
              <a:rPr lang="fr-FR" sz="2000" dirty="0" smtClean="0"/>
              <a:t>Et </a:t>
            </a:r>
            <a:r>
              <a:rPr lang="fr-FR" sz="2000" dirty="0"/>
              <a:t>il crache dans l’eau en chantant : </a:t>
            </a:r>
          </a:p>
          <a:p>
            <a:r>
              <a:rPr lang="fr-FR" sz="2000" dirty="0"/>
              <a:t>« Petit grain de riz, efface les ennuis de Petite Sœur Li. </a:t>
            </a:r>
            <a:r>
              <a:rPr lang="fr-FR" sz="2000" dirty="0" smtClean="0"/>
              <a:t>»</a:t>
            </a:r>
            <a:r>
              <a:rPr lang="fr-FR" sz="2000" dirty="0"/>
              <a:t> </a:t>
            </a:r>
            <a:endParaRPr lang="fr-FR" sz="2000" dirty="0" smtClean="0"/>
          </a:p>
          <a:p>
            <a:endParaRPr lang="fr-FR" sz="2000" dirty="0" smtClean="0"/>
          </a:p>
          <a:p>
            <a:r>
              <a:rPr lang="fr-FR" sz="2000" dirty="0" smtClean="0"/>
              <a:t>Au </a:t>
            </a:r>
            <a:r>
              <a:rPr lang="fr-FR" sz="2000" dirty="0"/>
              <a:t>contact de l’eau, le grain de riz grossit. Il se transforme en un bateau de nacre. Vite, Petite Sœur Li monte dedans.</a:t>
            </a:r>
            <a:br>
              <a:rPr lang="fr-FR" sz="2000" dirty="0"/>
            </a:br>
            <a:r>
              <a:rPr lang="fr-FR" sz="2000" dirty="0" err="1"/>
              <a:t>Hélas</a:t>
            </a:r>
            <a:r>
              <a:rPr lang="fr-FR" sz="2000" dirty="0"/>
              <a:t> ! Petite Sœur Li ne sait pas naviguer, elle va droit vers le dragon qui la regarde arriver, </a:t>
            </a:r>
            <a:r>
              <a:rPr lang="fr-FR" sz="2000" dirty="0" err="1"/>
              <a:t>prêt</a:t>
            </a:r>
            <a:r>
              <a:rPr lang="fr-FR" sz="2000" dirty="0"/>
              <a:t> à la croquer. </a:t>
            </a:r>
            <a:endParaRPr lang="fr-FR" sz="2000" dirty="0" smtClean="0"/>
          </a:p>
          <a:p>
            <a:endParaRPr lang="fr-FR" sz="2000" dirty="0"/>
          </a:p>
          <a:p>
            <a:r>
              <a:rPr lang="fr-FR" sz="2000" dirty="0"/>
              <a:t>Petite Sœur Li a froid, Petite Sœur Li a peur, Petite Sœur Li va mourir.</a:t>
            </a:r>
            <a:br>
              <a:rPr lang="fr-FR" sz="2000" dirty="0"/>
            </a:br>
            <a:r>
              <a:rPr lang="fr-FR" sz="2000" dirty="0"/>
              <a:t>Enfin...c’est ce qu’elle croit. </a:t>
            </a:r>
            <a:r>
              <a:rPr lang="fr-FR" sz="2000" dirty="0" smtClean="0"/>
              <a:t> </a:t>
            </a:r>
            <a:endParaRPr lang="fr-FR" sz="2000" dirty="0"/>
          </a:p>
        </p:txBody>
      </p:sp>
      <p:pic>
        <p:nvPicPr>
          <p:cNvPr id="5" name="Sonid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0" y="55241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8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520</Words>
  <Application>Microsoft Macintosh PowerPoint</Application>
  <PresentationFormat>Presentación en pantalla (4:3)</PresentationFormat>
  <Paragraphs>57</Paragraphs>
  <Slides>13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6</cp:revision>
  <dcterms:created xsi:type="dcterms:W3CDTF">2020-04-07T14:19:39Z</dcterms:created>
  <dcterms:modified xsi:type="dcterms:W3CDTF">2020-04-07T15:29:23Z</dcterms:modified>
</cp:coreProperties>
</file>